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715000" type="screen16x1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996" y="-90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E44A4-09DE-4ED3-A529-8BFA9403695C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E8132-1B42-4CA3-AEC5-36C0573469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E44A4-09DE-4ED3-A529-8BFA9403695C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E8132-1B42-4CA3-AEC5-36C0573469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E44A4-09DE-4ED3-A529-8BFA9403695C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E8132-1B42-4CA3-AEC5-36C0573469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E44A4-09DE-4ED3-A529-8BFA9403695C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E8132-1B42-4CA3-AEC5-36C0573469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E44A4-09DE-4ED3-A529-8BFA9403695C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E8132-1B42-4CA3-AEC5-36C0573469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E44A4-09DE-4ED3-A529-8BFA9403695C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E8132-1B42-4CA3-AEC5-36C0573469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E44A4-09DE-4ED3-A529-8BFA9403695C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E8132-1B42-4CA3-AEC5-36C0573469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E44A4-09DE-4ED3-A529-8BFA9403695C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E8132-1B42-4CA3-AEC5-36C0573469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E44A4-09DE-4ED3-A529-8BFA9403695C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E8132-1B42-4CA3-AEC5-36C0573469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E44A4-09DE-4ED3-A529-8BFA9403695C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E8132-1B42-4CA3-AEC5-36C0573469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E44A4-09DE-4ED3-A529-8BFA9403695C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E8132-1B42-4CA3-AEC5-36C0573469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ll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E44A4-09DE-4ED3-A529-8BFA9403695C}" type="datetimeFigureOut">
              <a:rPr lang="ru-RU" smtClean="0"/>
              <a:pPr/>
              <a:t>22.04.2022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E8132-1B42-4CA3-AEC5-36C05734693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ll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deti.cbs-angarsk.ru/images/stories/kids/birthday/Karlson/KarlsonReb2.jpg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00232" y="142856"/>
            <a:ext cx="50978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Palatino Linotype" pitchFamily="18" charset="0"/>
                <a:cs typeface="Times New Roman" pitchFamily="18" charset="0"/>
              </a:rPr>
              <a:t>Школа – гимназия с. Зеленый Бор</a:t>
            </a:r>
          </a:p>
          <a:p>
            <a:pPr algn="ctr"/>
            <a:r>
              <a:rPr lang="ru-RU" b="1" dirty="0" smtClean="0">
                <a:latin typeface="Palatino Linotype" pitchFamily="18" charset="0"/>
                <a:cs typeface="Times New Roman" pitchFamily="18" charset="0"/>
              </a:rPr>
              <a:t>Бурабайский район Акмолинская область</a:t>
            </a:r>
            <a:endParaRPr lang="ru-RU" dirty="0" smtClean="0">
              <a:latin typeface="Palatino Linotype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29058" y="1214426"/>
            <a:ext cx="5081840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Лучший в мире</a:t>
            </a:r>
          </a:p>
          <a:p>
            <a:pPr algn="ctr"/>
            <a:r>
              <a:rPr lang="ru-RU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выдумщик</a:t>
            </a:r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6314" y="3643318"/>
            <a:ext cx="3695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Palatino Linotype" pitchFamily="18" charset="0"/>
              </a:rPr>
              <a:t>Литературная игра</a:t>
            </a:r>
            <a:endParaRPr lang="ru-RU" sz="2800" b="1" dirty="0">
              <a:latin typeface="Palatino Linotyp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29322" y="4857764"/>
            <a:ext cx="1233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Palatino Linotype" pitchFamily="18" charset="0"/>
              </a:rPr>
              <a:t>4 класс</a:t>
            </a:r>
            <a:endParaRPr lang="ru-RU" sz="2400" b="1" dirty="0">
              <a:latin typeface="Palatino Linotype" pitchFamily="18" charset="0"/>
            </a:endParaRPr>
          </a:p>
        </p:txBody>
      </p:sp>
      <p:pic>
        <p:nvPicPr>
          <p:cNvPr id="1026" name="Picture 2" descr="C:\Documents and Settings\Администратор\Рабочий стол\маяковский\рисунок.png"/>
          <p:cNvPicPr>
            <a:picLocks noChangeAspect="1" noChangeArrowheads="1"/>
          </p:cNvPicPr>
          <p:nvPr/>
        </p:nvPicPr>
        <p:blipFill>
          <a:blip r:embed="rId2"/>
          <a:srcRect t="3243" b="4324"/>
          <a:stretch>
            <a:fillRect/>
          </a:stretch>
        </p:blipFill>
        <p:spPr bwMode="auto">
          <a:xfrm>
            <a:off x="0" y="1357302"/>
            <a:ext cx="4482606" cy="41434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школа\рдч\фото для РДЧ\карлсон\i_0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714360"/>
            <a:ext cx="1928826" cy="2616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571736" y="0"/>
            <a:ext cx="3934090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Астрид Линдгрен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57554" y="3357566"/>
            <a:ext cx="2303836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(1907 – 2002)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Palatino Linotype" pitchFamily="18" charset="0"/>
            </a:endParaRPr>
          </a:p>
        </p:txBody>
      </p:sp>
      <p:pic>
        <p:nvPicPr>
          <p:cNvPr id="2076" name="Picture 28" descr="C:\Documents and Settings\Администратор\Рабочий стол\для карлсона\4d76c811afaa079a94a41067640878438fa62554Ma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91013">
            <a:off x="370229" y="269958"/>
            <a:ext cx="1315800" cy="16792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77" name="Picture 29" descr="C:\Documents and Settings\Администратор\Рабочий стол\для карлсона\41ada60839e3478cc58df843eb93ade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928674"/>
            <a:ext cx="1383881" cy="18573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78" name="Picture 30" descr="C:\Documents and Settings\Администратор\Рабочий стол\для карлсона\7352295-astrid-lindgren-rasmus-brodyag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55370">
            <a:off x="264414" y="2061131"/>
            <a:ext cx="1363922" cy="17367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79" name="Picture 31" descr="C:\Documents and Settings\Администратор\Рабочий стол\для карлсона\58796754e90727d3b9bc3a8d5f3c104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28794" y="3000376"/>
            <a:ext cx="1376330" cy="18573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80" name="Picture 32" descr="C:\Documents and Settings\Администратор\Рабочий стол\для карлсона\100866661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08" y="928674"/>
            <a:ext cx="1376583" cy="18667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81" name="Picture 33" descr="C:\Documents and Settings\Администратор\Рабочий стол\для карлсона\o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303494">
            <a:off x="7424523" y="274945"/>
            <a:ext cx="1452805" cy="17433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82" name="Picture 34" descr="C:\Documents and Settings\Администратор\Рабочий стол\для карлсона\a175beb7415af413d34ecc8ce1237b8b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1355689">
            <a:off x="7563624" y="1974209"/>
            <a:ext cx="1343281" cy="18127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83" name="Picture 35" descr="C:\Documents and Settings\Администратор\Рабочий стол\для карлсона\o (1)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786446" y="3000376"/>
            <a:ext cx="1368363" cy="20717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84" name="Picture 36" descr="C:\Documents and Settings\Администратор\Рабочий стол\для карлсона\uk64400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21235631">
            <a:off x="328844" y="3797423"/>
            <a:ext cx="1421737" cy="17038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85" name="Picture 37" descr="C:\Documents and Settings\Администратор\Рабочий стол\для карлсона\a_ignore_q_80_w_1000_c_limit_001.jpg"/>
          <p:cNvPicPr>
            <a:picLocks noChangeAspect="1" noChangeArrowheads="1"/>
          </p:cNvPicPr>
          <p:nvPr/>
        </p:nvPicPr>
        <p:blipFill>
          <a:blip r:embed="rId12" cstate="print"/>
          <a:srcRect l="7085" t="5479" r="9667" b="4110"/>
          <a:stretch>
            <a:fillRect/>
          </a:stretch>
        </p:blipFill>
        <p:spPr bwMode="auto">
          <a:xfrm rot="444212">
            <a:off x="7463457" y="3714834"/>
            <a:ext cx="1220940" cy="1714512"/>
          </a:xfrm>
          <a:prstGeom prst="rect">
            <a:avLst/>
          </a:prstGeom>
          <a:noFill/>
        </p:spPr>
      </p:pic>
      <p:pic>
        <p:nvPicPr>
          <p:cNvPr id="2086" name="Picture 38" descr="C:\Documents and Settings\Администратор\Рабочий стол\для карлсона\a28c91f7fa201cc3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857620" y="3929070"/>
            <a:ext cx="1357322" cy="16281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Администратор\Рабочий стол\для карлсона\ммм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9" y="285732"/>
            <a:ext cx="4092234" cy="30718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5" name="Picture 3" descr="C:\Documents and Settings\Администратор\Рабочий стол\для карлсона\P10100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196698"/>
            <a:ext cx="4214821" cy="31611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642910" y="3571880"/>
            <a:ext cx="34596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latin typeface="Palatino Linotype" pitchFamily="18" charset="0"/>
              </a:rPr>
              <a:t>Музей сказок Астрид</a:t>
            </a:r>
          </a:p>
          <a:p>
            <a:pPr algn="ctr"/>
            <a:r>
              <a:rPr lang="ru-RU" sz="2400" b="1" dirty="0" smtClean="0">
                <a:latin typeface="Palatino Linotype" pitchFamily="18" charset="0"/>
              </a:rPr>
              <a:t>Линдгрен Юнибакен</a:t>
            </a:r>
          </a:p>
          <a:p>
            <a:pPr algn="ctr"/>
            <a:r>
              <a:rPr lang="ru-RU" sz="2400" b="1" dirty="0" smtClean="0">
                <a:latin typeface="Palatino Linotype" pitchFamily="18" charset="0"/>
              </a:rPr>
              <a:t>в Стокгольме</a:t>
            </a:r>
            <a:endParaRPr lang="ru-RU" sz="2400" b="1" dirty="0">
              <a:latin typeface="Palatino Linotyp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43504" y="1000112"/>
            <a:ext cx="323197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latin typeface="Palatino Linotype" pitchFamily="18" charset="0"/>
              </a:rPr>
              <a:t>Домик Карлсона</a:t>
            </a:r>
          </a:p>
          <a:p>
            <a:pPr algn="ctr"/>
            <a:r>
              <a:rPr lang="ru-RU" sz="2800" b="1" dirty="0" smtClean="0">
                <a:latin typeface="Palatino Linotype" pitchFamily="18" charset="0"/>
              </a:rPr>
              <a:t>в музее</a:t>
            </a:r>
            <a:endParaRPr lang="ru-RU" sz="2800" b="1" dirty="0">
              <a:latin typeface="Palatino Linotype" pitchFamily="18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Администратор\Рабочий стол\маяковский\Рисунок 4.png"/>
          <p:cNvPicPr>
            <a:picLocks noChangeAspect="1" noChangeArrowheads="1"/>
          </p:cNvPicPr>
          <p:nvPr/>
        </p:nvPicPr>
        <p:blipFill>
          <a:blip r:embed="rId2"/>
          <a:srcRect l="18367" t="2803" r="6122" b="1901"/>
          <a:stretch>
            <a:fillRect/>
          </a:stretch>
        </p:blipFill>
        <p:spPr bwMode="auto">
          <a:xfrm>
            <a:off x="357158" y="214294"/>
            <a:ext cx="2954171" cy="2714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00" name="Picture 4" descr="C:\Documents and Settings\Администратор\Рабочий стол\карлсон\ac2c43d2-dd2d-5131-bcfd-6ebc57756f4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500310"/>
            <a:ext cx="1876860" cy="2857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01" name="Picture 5" descr="C:\Documents and Settings\Администратор\Рабочий стол\маяковский\28413675._UY500_SS500_.jpg"/>
          <p:cNvPicPr>
            <a:picLocks noChangeAspect="1" noChangeArrowheads="1"/>
          </p:cNvPicPr>
          <p:nvPr/>
        </p:nvPicPr>
        <p:blipFill>
          <a:blip r:embed="rId4"/>
          <a:srcRect l="11000" r="11000"/>
          <a:stretch>
            <a:fillRect/>
          </a:stretch>
        </p:blipFill>
        <p:spPr bwMode="auto">
          <a:xfrm>
            <a:off x="4357686" y="1357302"/>
            <a:ext cx="2228880" cy="28575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02" name="Picture 6" descr="C:\Documents and Settings\Администратор\Рабочий стол\маяковский\Обложка-16.jpg"/>
          <p:cNvPicPr>
            <a:picLocks noChangeAspect="1" noChangeArrowheads="1"/>
          </p:cNvPicPr>
          <p:nvPr/>
        </p:nvPicPr>
        <p:blipFill>
          <a:blip r:embed="rId5"/>
          <a:srcRect b="3125"/>
          <a:stretch>
            <a:fillRect/>
          </a:stretch>
        </p:blipFill>
        <p:spPr bwMode="auto">
          <a:xfrm>
            <a:off x="6929454" y="357170"/>
            <a:ext cx="1823678" cy="28670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Администратор\Рабочий стол\карлсон\838cf44dbd273b3e00ae2e793cefc484--calligraphy-letter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2928938"/>
            <a:ext cx="3262311" cy="24489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3" name="Picture 3" descr="C:\Documents and Settings\Администратор\Рабочий стол\маяковский\origin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142988"/>
            <a:ext cx="3857652" cy="38576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4" name="Picture 4" descr="C:\Documents and Settings\Администратор\Рабочий стол\маяковский\kinopoisk.ru-Malysh-i-Karlson-27795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214294"/>
            <a:ext cx="3548054" cy="25652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85732"/>
            <a:ext cx="864399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latin typeface="Palatino Linotype" pitchFamily="18" charset="0"/>
              </a:rPr>
              <a:t>Лучшее в мире ВЕНДИПИРИЕ , у которого есть замечательный ПРЕЛОПРЕЛ обожает ДАРЛЕМА</a:t>
            </a:r>
            <a:r>
              <a:rPr lang="ru-RU" sz="2400" b="1" dirty="0" smtClean="0">
                <a:latin typeface="Palatino Linotype" pitchFamily="18" charset="0"/>
              </a:rPr>
              <a:t>М</a:t>
            </a:r>
            <a:endParaRPr lang="ru-RU" sz="2400" b="1" dirty="0">
              <a:latin typeface="Palatino Linotype" pitchFamily="18" charset="0"/>
            </a:endParaRPr>
          </a:p>
        </p:txBody>
      </p:sp>
      <p:pic>
        <p:nvPicPr>
          <p:cNvPr id="6146" name="Picture 2" descr="C:\Documents and Settings\Администратор\Рабочий стол\карлсон\246fa98c2fdf11fd44e095661eb19e52_XL.jpg"/>
          <p:cNvPicPr>
            <a:picLocks noChangeAspect="1" noChangeArrowheads="1"/>
          </p:cNvPicPr>
          <p:nvPr/>
        </p:nvPicPr>
        <p:blipFill>
          <a:blip r:embed="rId2">
            <a:lum bright="20000" contrast="40000"/>
          </a:blip>
          <a:srcRect r="20833"/>
          <a:stretch>
            <a:fillRect/>
          </a:stretch>
        </p:blipFill>
        <p:spPr bwMode="auto">
          <a:xfrm>
            <a:off x="785786" y="2428872"/>
            <a:ext cx="3714776" cy="29144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7" name="Picture 3" descr="C:\Documents and Settings\Администратор\Рабочий стол\карлсон\kto-ozvuchival-karlsona.jpg"/>
          <p:cNvPicPr>
            <a:picLocks noChangeAspect="1" noChangeArrowheads="1"/>
          </p:cNvPicPr>
          <p:nvPr/>
        </p:nvPicPr>
        <p:blipFill>
          <a:blip r:embed="rId3"/>
          <a:srcRect r="23047"/>
          <a:stretch>
            <a:fillRect/>
          </a:stretch>
        </p:blipFill>
        <p:spPr bwMode="auto">
          <a:xfrm>
            <a:off x="5286380" y="2428872"/>
            <a:ext cx="3005240" cy="29289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85720" y="1500178"/>
            <a:ext cx="85725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ПРИВИДЕНИЕ    ПРОПЕЛЕР    МАРМЕЛАД</a:t>
            </a:r>
            <a:endParaRPr lang="ru-RU" sz="3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294"/>
            <a:ext cx="835824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latin typeface="Palatino Linotype" pitchFamily="18" charset="0"/>
              </a:rPr>
              <a:t>В моём знаменитом имени спрятаны два животных — маленькое и большое. Найди их, переставляя буквы – КАРЛСОН</a:t>
            </a:r>
            <a:endParaRPr lang="ru-RU" sz="2600" b="1" dirty="0">
              <a:latin typeface="Palatino Linotype" pitchFamily="18" charset="0"/>
            </a:endParaRPr>
          </a:p>
        </p:txBody>
      </p:sp>
      <p:pic>
        <p:nvPicPr>
          <p:cNvPr id="7170" name="Picture 2" descr="C:\Documents and Settings\Администратор\Рабочий стол\маяковский\ksthm7we-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285996"/>
            <a:ext cx="5572164" cy="31343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643174" y="1500178"/>
            <a:ext cx="36679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РАК         СЛОН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214294"/>
            <a:ext cx="685804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latin typeface="Palatino Linotype" pitchFamily="18" charset="0"/>
              </a:rPr>
              <a:t>Преврати слово ШЛЮПКА в моё любимое лакомство </a:t>
            </a:r>
            <a:endParaRPr lang="ru-RU" sz="2600" b="1" dirty="0">
              <a:latin typeface="Palatino Linotyp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57554" y="1285864"/>
            <a:ext cx="26821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ПЛЮШКА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  <p:pic>
        <p:nvPicPr>
          <p:cNvPr id="8194" name="Picture 2" descr="C:\Documents and Settings\Администратор\Рабочий стол\карлсон\malish_i_karlson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357434"/>
            <a:ext cx="4167190" cy="31253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195" name="Picture 3" descr="C:\Documents and Settings\Администратор\Рабочий стол\карлсон\7a9d77dffcf81e32f1a36ad0b623745f--cartoons-astrid-lindgre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3120"/>
            <a:ext cx="4126932" cy="30783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42856"/>
            <a:ext cx="857256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latin typeface="Palatino Linotype" pitchFamily="18" charset="0"/>
              </a:rPr>
              <a:t>Разгадай ребус и догадайся, в каком городе происходили весёлые приключения Малыша и Карлсона</a:t>
            </a:r>
            <a:endParaRPr lang="ru-RU" sz="2600" b="1" dirty="0">
              <a:latin typeface="Palatino Linotype" pitchFamily="18" charset="0"/>
            </a:endParaRPr>
          </a:p>
        </p:txBody>
      </p:sp>
      <p:pic>
        <p:nvPicPr>
          <p:cNvPr id="3" name="Рисунок 2" descr="KarlsonReb2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85786" y="2643186"/>
            <a:ext cx="7643866" cy="2567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928926" y="1785930"/>
            <a:ext cx="33345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СТОКГОЛЬМ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Администратор\Рабочий стол\карлсон\040108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0"/>
            <a:ext cx="7854284" cy="5715000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3" name="TextBox 2"/>
          <p:cNvSpPr txBox="1"/>
          <p:nvPr/>
        </p:nvSpPr>
        <p:spPr>
          <a:xfrm>
            <a:off x="357158" y="357170"/>
            <a:ext cx="2646878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Карлсон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Palatino Linotype" pitchFamily="18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Администратор\Рабочий стол\карлсон\147204411113883735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2045"/>
            <a:ext cx="7572396" cy="5702955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3" name="TextBox 2"/>
          <p:cNvSpPr txBox="1"/>
          <p:nvPr/>
        </p:nvSpPr>
        <p:spPr>
          <a:xfrm>
            <a:off x="214282" y="214294"/>
            <a:ext cx="6987810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Малыш – Сванте Свантессон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Palatino Linotype" pitchFamily="18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Администратор\Рабочий стол\карлсон\karlson_vernuls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42856"/>
            <a:ext cx="7286676" cy="5413396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3" name="TextBox 2"/>
          <p:cNvSpPr txBox="1"/>
          <p:nvPr/>
        </p:nvSpPr>
        <p:spPr>
          <a:xfrm>
            <a:off x="214282" y="214294"/>
            <a:ext cx="3047629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Фрекен Бок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Palatino Linotype" pitchFamily="18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Администратор\Рабочий стол\карлсон\7ff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0"/>
            <a:ext cx="7572428" cy="5647769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5572132" y="2857500"/>
            <a:ext cx="338586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Филе и Рулле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Palatino Linotype" pitchFamily="18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42856"/>
            <a:ext cx="85011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Palatino Linotype" pitchFamily="18" charset="0"/>
              </a:rPr>
              <a:t>Сколько лет Малышу, его </a:t>
            </a:r>
            <a:r>
              <a:rPr lang="ru-RU" sz="2800" b="1" dirty="0" smtClean="0">
                <a:latin typeface="Palatino Linotype" pitchFamily="18" charset="0"/>
              </a:rPr>
              <a:t>сестре,</a:t>
            </a:r>
          </a:p>
          <a:p>
            <a:pPr algn="ctr"/>
            <a:r>
              <a:rPr lang="ru-RU" sz="2800" b="1" dirty="0" smtClean="0">
                <a:latin typeface="Palatino Linotype" pitchFamily="18" charset="0"/>
              </a:rPr>
              <a:t>старшему </a:t>
            </a:r>
            <a:r>
              <a:rPr lang="ru-RU" sz="2800" b="1" dirty="0" smtClean="0">
                <a:latin typeface="Palatino Linotype" pitchFamily="18" charset="0"/>
              </a:rPr>
              <a:t>брату и Карлсону?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4071946"/>
            <a:ext cx="8643998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Малышу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– 7 лет, сестре Бетан – 14 лет, брату Боссе – 15 лет, Карлсону – «Мужчина в самом расцвете лет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»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Palatino Linotype" pitchFamily="18" charset="0"/>
            </a:endParaRPr>
          </a:p>
        </p:txBody>
      </p:sp>
      <p:pic>
        <p:nvPicPr>
          <p:cNvPr id="3074" name="Picture 2" descr="C:\Documents and Settings\Администратор\Рабочий стол\карлсон\Malish_i_Karlson_Karlson-_kotorij_zhivet_na_krishe_-_Astrid_Lindgren.jpg"/>
          <p:cNvPicPr>
            <a:picLocks noChangeAspect="1" noChangeArrowheads="1"/>
          </p:cNvPicPr>
          <p:nvPr/>
        </p:nvPicPr>
        <p:blipFill>
          <a:blip r:embed="rId2"/>
          <a:srcRect t="47692"/>
          <a:stretch>
            <a:fillRect/>
          </a:stretch>
        </p:blipFill>
        <p:spPr bwMode="auto">
          <a:xfrm>
            <a:off x="428596" y="1428740"/>
            <a:ext cx="5338937" cy="23574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5" name="Picture 3" descr="C:\Documents and Settings\Администратор\Рабочий стол\карлсон\Рисунок 4.png"/>
          <p:cNvPicPr>
            <a:picLocks noChangeAspect="1" noChangeArrowheads="1"/>
          </p:cNvPicPr>
          <p:nvPr/>
        </p:nvPicPr>
        <p:blipFill>
          <a:blip r:embed="rId3" cstate="print"/>
          <a:srcRect l="17910" r="5970" b="3657"/>
          <a:stretch>
            <a:fillRect/>
          </a:stretch>
        </p:blipFill>
        <p:spPr bwMode="auto">
          <a:xfrm flipH="1">
            <a:off x="5929322" y="1285864"/>
            <a:ext cx="2945678" cy="2714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14294"/>
            <a:ext cx="84296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Palatino Linotype" pitchFamily="18" charset="0"/>
              </a:rPr>
              <a:t>Какая была температура у </a:t>
            </a:r>
            <a:r>
              <a:rPr lang="ru-RU" sz="2800" b="1" dirty="0" smtClean="0">
                <a:latin typeface="Palatino Linotype" pitchFamily="18" charset="0"/>
              </a:rPr>
              <a:t>Карлсона,</a:t>
            </a:r>
          </a:p>
          <a:p>
            <a:pPr algn="ctr"/>
            <a:r>
              <a:rPr lang="ru-RU" sz="2800" b="1" dirty="0" smtClean="0">
                <a:latin typeface="Palatino Linotype" pitchFamily="18" charset="0"/>
              </a:rPr>
              <a:t>когда </a:t>
            </a:r>
            <a:r>
              <a:rPr lang="ru-RU" sz="2800" b="1" dirty="0" smtClean="0">
                <a:latin typeface="Palatino Linotype" pitchFamily="18" charset="0"/>
              </a:rPr>
              <a:t>он сказал, что заболел? </a:t>
            </a:r>
            <a:endParaRPr lang="ru-RU" sz="2800" b="1" dirty="0">
              <a:latin typeface="Palatino Linotype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0100" y="4714888"/>
            <a:ext cx="7096815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«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30 – 40 градусов, не меньше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»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Palatino Linotype" pitchFamily="18" charset="0"/>
            </a:endParaRPr>
          </a:p>
        </p:txBody>
      </p:sp>
      <p:pic>
        <p:nvPicPr>
          <p:cNvPr id="4098" name="Picture 2" descr="C:\Documents and Settings\Администратор\Рабочий стол\карлсон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00178"/>
            <a:ext cx="3786214" cy="30169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9" name="Picture 3" descr="C:\Documents and Settings\Администратор\Рабочий стол\карлсон\EQESUFDWkAAmcS_.jpg"/>
          <p:cNvPicPr>
            <a:picLocks noChangeAspect="1" noChangeArrowheads="1"/>
          </p:cNvPicPr>
          <p:nvPr/>
        </p:nvPicPr>
        <p:blipFill>
          <a:blip r:embed="rId3"/>
          <a:srcRect l="7353" t="11765" r="8823" b="5882"/>
          <a:stretch>
            <a:fillRect/>
          </a:stretch>
        </p:blipFill>
        <p:spPr bwMode="auto">
          <a:xfrm>
            <a:off x="4643438" y="1500178"/>
            <a:ext cx="4071966" cy="30003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4546" y="285732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>
                <a:latin typeface="Palatino Linotype" pitchFamily="18" charset="0"/>
              </a:rPr>
              <a:t>Сколько стоит Малыш? </a:t>
            </a:r>
            <a:endParaRPr lang="ru-RU" sz="2800" b="1" dirty="0">
              <a:latin typeface="Palatino Linotype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4857764"/>
            <a:ext cx="7906332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Больше 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100 тысяч миллионов </a:t>
            </a:r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крон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Palatino Linotype" pitchFamily="18" charset="0"/>
            </a:endParaRPr>
          </a:p>
        </p:txBody>
      </p:sp>
      <p:pic>
        <p:nvPicPr>
          <p:cNvPr id="5122" name="Picture 2" descr="C:\Documents and Settings\Администратор\Рабочий стол\карлсон\5981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071550"/>
            <a:ext cx="6240519" cy="3643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0"/>
            <a:ext cx="89297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Palatino Linotype" pitchFamily="18" charset="0"/>
              </a:rPr>
              <a:t>Во сколько часов хотел прилететь за Малышом Карлсон, чтобы погулять по крышам? </a:t>
            </a:r>
            <a:endParaRPr lang="ru-RU" sz="2800" b="1" dirty="0">
              <a:latin typeface="Palatino Linotyp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3714756"/>
            <a:ext cx="8643998" cy="181588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«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Приблизительно часа в 3, в 4, в 5, но не раньше 6, не позже 7, едва ли раньше 8, ожидай меня примерно в 9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ч.</a:t>
            </a:r>
          </a:p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Таким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образом от 3 до 9 часов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»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Palatino Linotype" pitchFamily="18" charset="0"/>
            </a:endParaRPr>
          </a:p>
        </p:txBody>
      </p:sp>
      <p:pic>
        <p:nvPicPr>
          <p:cNvPr id="6146" name="Picture 2" descr="C:\Documents and Settings\Администратор\Рабочий стол\карлсон\704_704_fix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071550"/>
            <a:ext cx="3333772" cy="25003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7" name="Picture 3" descr="C:\Documents and Settings\Администратор\Рабочий стол\карлсон\40-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071550"/>
            <a:ext cx="3357586" cy="25181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142856"/>
            <a:ext cx="71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Palatino Linotype" pitchFamily="18" charset="0"/>
              </a:rPr>
              <a:t>Сколько конфет делил Карлсон и как? </a:t>
            </a:r>
            <a:endParaRPr lang="ru-RU" sz="2800" b="1" dirty="0">
              <a:latin typeface="Palatino Linotype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85852" y="4643450"/>
            <a:ext cx="6500826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Три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на два не делится, съел одну. Вот теперь можно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делить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Palatino Linotype" pitchFamily="18" charset="0"/>
            </a:endParaRPr>
          </a:p>
        </p:txBody>
      </p:sp>
      <p:pic>
        <p:nvPicPr>
          <p:cNvPr id="30722" name="Picture 2" descr="C:\Documents and Settings\Администратор\Рабочий стол\карлсон\03labba041219856089.jpg"/>
          <p:cNvPicPr>
            <a:picLocks noChangeAspect="1" noChangeArrowheads="1"/>
          </p:cNvPicPr>
          <p:nvPr/>
        </p:nvPicPr>
        <p:blipFill>
          <a:blip r:embed="rId2">
            <a:lum bright="30000" contrast="40000"/>
          </a:blip>
          <a:srcRect/>
          <a:stretch>
            <a:fillRect/>
          </a:stretch>
        </p:blipFill>
        <p:spPr bwMode="auto">
          <a:xfrm>
            <a:off x="642910" y="857236"/>
            <a:ext cx="2399090" cy="3643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23" name="Picture 3" descr="C:\Documents and Settings\Администратор\Рабочий стол\карлсон\karlson_68037226_orig_.jpg"/>
          <p:cNvPicPr>
            <a:picLocks noChangeAspect="1" noChangeArrowheads="1"/>
          </p:cNvPicPr>
          <p:nvPr/>
        </p:nvPicPr>
        <p:blipFill>
          <a:blip r:embed="rId3"/>
          <a:srcRect b="5051"/>
          <a:stretch>
            <a:fillRect/>
          </a:stretch>
        </p:blipFill>
        <p:spPr bwMode="auto">
          <a:xfrm>
            <a:off x="3500430" y="857236"/>
            <a:ext cx="5116177" cy="3643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142856"/>
            <a:ext cx="5404043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«Я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</a:rPr>
              <a:t>самый лучший в мире…»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Palatino Linotype" pitchFamily="18" charset="0"/>
            </a:endParaRPr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357158" y="714360"/>
            <a:ext cx="7072362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alatino Linotype" pitchFamily="18" charset="0"/>
                <a:ea typeface="Times New Roman" pitchFamily="18" charset="0"/>
                <a:cs typeface="Helvetica"/>
              </a:rPr>
              <a:t>  Летун;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alatino Linotype" pitchFamily="18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alatino Linotype" pitchFamily="18" charset="0"/>
                <a:ea typeface="Times New Roman" pitchFamily="18" charset="0"/>
                <a:cs typeface="Helvetica"/>
              </a:rPr>
              <a:t>  Нянька;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alatino Linotype" pitchFamily="18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П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alatino Linotype" pitchFamily="18" charset="0"/>
                <a:ea typeface="Times New Roman" pitchFamily="18" charset="0"/>
                <a:cs typeface="Helvetica"/>
              </a:rPr>
              <a:t>роказник;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alatino Linotype" pitchFamily="18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П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alatino Linotype" pitchFamily="18" charset="0"/>
                <a:ea typeface="Times New Roman" pitchFamily="18" charset="0"/>
                <a:cs typeface="Helvetica"/>
              </a:rPr>
              <a:t>ожарный;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alatino Linotype" pitchFamily="18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Ш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alatino Linotype" pitchFamily="18" charset="0"/>
                <a:ea typeface="Times New Roman" pitchFamily="18" charset="0"/>
                <a:cs typeface="Helvetica"/>
              </a:rPr>
              <a:t>утник;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alatino Linotype" pitchFamily="18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В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alatino Linotype" pitchFamily="18" charset="0"/>
                <a:ea typeface="Times New Roman" pitchFamily="18" charset="0"/>
                <a:cs typeface="Helvetica"/>
              </a:rPr>
              <a:t>ыдумщик;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alatino Linotype" pitchFamily="18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С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alatino Linotype" pitchFamily="18" charset="0"/>
                <a:ea typeface="Times New Roman" pitchFamily="18" charset="0"/>
                <a:cs typeface="Helvetica"/>
              </a:rPr>
              <a:t>троитель;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alatino Linotype" pitchFamily="18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Б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alatino Linotype" pitchFamily="18" charset="0"/>
                <a:ea typeface="Times New Roman" pitchFamily="18" charset="0"/>
                <a:cs typeface="Helvetica"/>
              </a:rPr>
              <a:t>егун;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alatino Linotype" pitchFamily="18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С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alatino Linotype" pitchFamily="18" charset="0"/>
                <a:ea typeface="Times New Roman" pitchFamily="18" charset="0"/>
                <a:cs typeface="Helvetica"/>
              </a:rPr>
              <a:t>пециалист: по паровым машинам,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alatino Linotype" pitchFamily="18" charset="0"/>
                <a:ea typeface="Times New Roman" pitchFamily="18" charset="0"/>
                <a:cs typeface="Helvetica"/>
              </a:rPr>
              <a:t>по храпу, по стихам;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alatino Linotype" pitchFamily="18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alatino Linotype" pitchFamily="18" charset="0"/>
                <a:ea typeface="Times New Roman" pitchFamily="18" charset="0"/>
                <a:cs typeface="Helvetica"/>
              </a:rPr>
              <a:t>  Укротитель домоправительниц;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alatino Linotype" pitchFamily="18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С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alatino Linotype" pitchFamily="18" charset="0"/>
                <a:ea typeface="Times New Roman" pitchFamily="18" charset="0"/>
                <a:cs typeface="Helvetica"/>
              </a:rPr>
              <a:t>амый тяжёлый в мире больной;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alatino Linotype" pitchFamily="18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Л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alatino Linotype" pitchFamily="18" charset="0"/>
                <a:ea typeface="Times New Roman" pitchFamily="18" charset="0"/>
                <a:cs typeface="Helvetica"/>
              </a:rPr>
              <a:t>учшее привидение;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alatino Linotype" pitchFamily="18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И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alatino Linotype" pitchFamily="18" charset="0"/>
                <a:ea typeface="Times New Roman" pitchFamily="18" charset="0"/>
                <a:cs typeface="Helvetica"/>
              </a:rPr>
              <a:t>стребитель пирогов;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alatino Linotype" pitchFamily="18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Palatino Linotype" pitchFamily="18" charset="0"/>
                <a:ea typeface="Times New Roman" pitchFamily="18" charset="0"/>
                <a:cs typeface="Helvetica"/>
              </a:rPr>
              <a:t> Д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alatino Linotype" pitchFamily="18" charset="0"/>
                <a:ea typeface="Times New Roman" pitchFamily="18" charset="0"/>
                <a:cs typeface="Helvetica"/>
              </a:rPr>
              <a:t>руг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alatino Linotype" pitchFamily="18" charset="0"/>
            </a:endParaRPr>
          </a:p>
        </p:txBody>
      </p:sp>
      <p:pic>
        <p:nvPicPr>
          <p:cNvPr id="31747" name="Picture 3" descr="C:\Documents and Settings\Администратор\Рабочий стол\карлсон\Рисунок 6.png"/>
          <p:cNvPicPr>
            <a:picLocks noChangeAspect="1" noChangeArrowheads="1"/>
          </p:cNvPicPr>
          <p:nvPr/>
        </p:nvPicPr>
        <p:blipFill>
          <a:blip r:embed="rId3"/>
          <a:srcRect l="20394" r="16694" b="5555"/>
          <a:stretch>
            <a:fillRect/>
          </a:stretch>
        </p:blipFill>
        <p:spPr bwMode="auto">
          <a:xfrm>
            <a:off x="4857735" y="0"/>
            <a:ext cx="4286266" cy="5715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</TotalTime>
  <Words>314</Words>
  <Application>Microsoft Office PowerPoint</Application>
  <PresentationFormat>Экран (16:10)</PresentationFormat>
  <Paragraphs>54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RUSSIA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XP GAME 2010</dc:creator>
  <cp:lastModifiedBy>XP GAME 2010</cp:lastModifiedBy>
  <cp:revision>7</cp:revision>
  <dcterms:created xsi:type="dcterms:W3CDTF">2022-04-20T08:19:31Z</dcterms:created>
  <dcterms:modified xsi:type="dcterms:W3CDTF">2022-04-22T05:48:14Z</dcterms:modified>
</cp:coreProperties>
</file>