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9" r:id="rId4"/>
    <p:sldId id="261" r:id="rId5"/>
    <p:sldId id="262" r:id="rId6"/>
    <p:sldId id="263" r:id="rId7"/>
    <p:sldId id="264" r:id="rId8"/>
    <p:sldId id="265" r:id="rId9"/>
    <p:sldId id="258" r:id="rId10"/>
    <p:sldId id="273" r:id="rId11"/>
    <p:sldId id="266" r:id="rId12"/>
    <p:sldId id="267" r:id="rId13"/>
    <p:sldId id="269" r:id="rId14"/>
    <p:sldId id="271" r:id="rId15"/>
    <p:sldId id="270" r:id="rId16"/>
    <p:sldId id="272" r:id="rId17"/>
    <p:sldId id="279" r:id="rId18"/>
    <p:sldId id="280" r:id="rId19"/>
    <p:sldId id="281" r:id="rId20"/>
    <p:sldId id="282" r:id="rId21"/>
    <p:sldId id="276" r:id="rId22"/>
    <p:sldId id="277" r:id="rId23"/>
    <p:sldId id="278" r:id="rId24"/>
    <p:sldId id="268" r:id="rId25"/>
    <p:sldId id="257" r:id="rId26"/>
    <p:sldId id="274" r:id="rId27"/>
    <p:sldId id="27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39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7EB55E-C741-4959-A68D-FE61EA5E30E7}" type="datetimeFigureOut">
              <a:rPr lang="ru-RU" smtClean="0"/>
              <a:t>12.10.2016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75095-DA8D-4829-A3A3-FA351254703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8" name="Picture 4" descr="http://s41.radikal.ru/i091/1010/14/4b279d4d2b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pic>
        <p:nvPicPr>
          <p:cNvPr id="6150" name="Picture 6" descr="http://tarih-begalinka.kz/files/000021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0"/>
            <a:ext cx="6210647" cy="2088232"/>
          </a:xfrm>
          <a:prstGeom prst="rect">
            <a:avLst/>
          </a:prstGeom>
          <a:noFill/>
        </p:spPr>
      </p:pic>
      <p:pic>
        <p:nvPicPr>
          <p:cNvPr id="6152" name="Picture 8" descr="http://img-fotki.yandex.ru/get/9/msm2206-msm.15c/0_4236b_3fba09d5_X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733256"/>
            <a:ext cx="6552728" cy="802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900igr.net/datas/istorija/Srednevekovye-goroda-Kazakhstana/0003-003-Srednevekovye-goroda-kazakhst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0872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Отрар.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dev-ulab.at.ua/_ph/139/3102580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350" y="764704"/>
            <a:ext cx="9123650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ouhuauv.com/pics/57d24e58e5a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2216" cy="6021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www.kazakhistory.ru/images/post22big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85781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www.gotur.kz/images/profiles/blogs_galleris/123/4ab4b6df96c060fa741e97b50eafb07c_566_14557905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088737" cy="6021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://tr-kazakhstan.kz/wp-includes/2015/08/hurlu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2" name="Picture 4" descr="http://www.esosedi.ru/fiber/59354/fit/900x600/gorodische_otra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0"/>
            <a:ext cx="3965967" cy="29969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294" name="Picture 6" descr="http://uchebana5.ru/images/1397/2792668/m71449d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35961" y="4769768"/>
            <a:ext cx="4908039" cy="2088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 err="1">
                <a:solidFill>
                  <a:srgbClr val="FF0000"/>
                </a:solidFill>
              </a:rPr>
              <a:t>Арыстан-баба</a:t>
            </a:r>
            <a:r>
              <a:rPr lang="ru-RU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://im7.asset.yvimg.kz/userimages/gaziz_sadykov/16vK83eqAw9WTrVkPYv4s4kjxK7KE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9173210" cy="5733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www.altyn-orda.kz/uploads/foto-2-1024%D1%85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7816"/>
            <a:ext cx="9053579" cy="679018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03848" y="332656"/>
            <a:ext cx="25425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latin typeface="+mj-lt"/>
              </a:rPr>
              <a:t>Испиджаб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ttp://seasontravel.kz/images/phocagallery/dostoprimechatelnosti-uko/saura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http://shymtour.greengo.kz/assets/thumbnails/27/278b67e3b2a958c7dbbcbf70e65a3bb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524250" cy="47625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340" name="Picture 4" descr="http://silkwaytravel.kz/wp-content/uploads/2015/11/sayra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1312" y="3717032"/>
            <a:ext cx="6192688" cy="296087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342" name="Picture 6" descr="http://otyrar.kz/wp-content/uploads/2016/04/12523946_218753758495414_7256107328967967448_n-350x19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07734" y="188640"/>
            <a:ext cx="5836266" cy="328498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344" name="Picture 8" descr="http://img-fotki.yandex.ru/get/9763/50083820.34e/0_e8ade_629483d3_X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4293096"/>
            <a:ext cx="3096344" cy="232225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sunna.kz/upload/images/44675719ed2ef6b1e6cf5e04dd5bf6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1521" cy="6021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ttp://www.farsah.kz/img/fotos/7/big/b_11646455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://www.guide.kz/img/road01/ch8-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491880" y="188640"/>
            <a:ext cx="2219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Туркестан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ttp://www.kz.all.biz/img/kz/service_catalog/143814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58" y="404664"/>
            <a:ext cx="9145658" cy="60932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img-fotki.yandex.ru/get/9223/135770356.4c/0_b688a_dfb6f2bf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6866" name="Picture 2" descr="http://img-fotki.yandex.ru/get/4126/97833783.14f/0_98922_610013de_X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0"/>
            <a:ext cx="846503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7890" name="Picture 2" descr="http://img-fotki.yandex.ru/get/6701/97833783.14f/0_98921_6ed4563c_X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9132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8914" name="Picture 2" descr="http://maarip.org/tr/wp-content/uploads/2013/11/1454562_479574438825026_1155887641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6487" y="548680"/>
            <a:ext cx="9160487" cy="5301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9938" name="Picture 2" descr="http://www.etoretro.ru/data/media/4745/1438962436a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79409" cy="55892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ttp://andcvet.narod.ru/UO/02/02/max/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6718"/>
            <a:ext cx="9144000" cy="62507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ttp://img-fotki.yandex.ru/get/5636/97833783.1a9/0_9d2f5_6bb873d9_XX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6" y="980728"/>
            <a:ext cx="9145016" cy="47296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5842" name="Picture 2" descr="http://lcweb2.loc.gov/service/pnp/ppmsca/12100/12197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4425" y="0"/>
            <a:ext cx="7591991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s://upload.wikimedia.org/wikipedia/commons/8/80/Herat_1879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345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://e-history.kz/media/upload/72/2013/08/17/df7451af8a21ebcc374e2d759e84975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16" y="404664"/>
            <a:ext cx="9145016" cy="56870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ttp://antika.kz/d/100867/d/turkesta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6467" y="404664"/>
            <a:ext cx="9200467" cy="62373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i35.photobucket.com/albums/d169/-aaabbb-/Vereschagin_Torzhestvuyu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5</Words>
  <Application>Microsoft Office PowerPoint</Application>
  <PresentationFormat>Экран (4:3)</PresentationFormat>
  <Paragraphs>4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Слайд 1</vt:lpstr>
      <vt:lpstr>Слайд 2</vt:lpstr>
      <vt:lpstr>Отрар.</vt:lpstr>
      <vt:lpstr>Слайд 4</vt:lpstr>
      <vt:lpstr>Слайд 5</vt:lpstr>
      <vt:lpstr>Слайд 6</vt:lpstr>
      <vt:lpstr>Слайд 7</vt:lpstr>
      <vt:lpstr>Арыстан-баба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Владелец</cp:lastModifiedBy>
  <cp:revision>1</cp:revision>
  <dcterms:created xsi:type="dcterms:W3CDTF">2016-10-12T14:32:41Z</dcterms:created>
  <dcterms:modified xsi:type="dcterms:W3CDTF">2016-10-12T16:44:07Z</dcterms:modified>
</cp:coreProperties>
</file>